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59" r:id="rId4"/>
    <p:sldId id="257" r:id="rId5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5"/>
    <p:restoredTop sz="94643"/>
  </p:normalViewPr>
  <p:slideViewPr>
    <p:cSldViewPr snapToGrid="0" snapToObjects="1" showGuides="1">
      <p:cViewPr varScale="1">
        <p:scale>
          <a:sx n="85" d="100"/>
          <a:sy n="85" d="100"/>
        </p:scale>
        <p:origin x="192" y="92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89A2F93-15AF-5342-8792-6AE85A2CF4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BD951FA3-1A82-2643-BD5F-049FA721F4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970ED27-CB97-1744-819A-E3DFAA72F8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37AAA-9FE6-EB48-B34A-8F412D799510}" type="datetimeFigureOut">
              <a:rPr lang="ru-RU" smtClean="0"/>
              <a:t>01.09.2018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F8C2326-D69D-1844-961D-B93C643B8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80BBA2D-B1B5-974B-BCEB-F04044D483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564BAA-877E-3D46-940C-DCB40F790EC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569672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B6083BC-3838-6B43-8135-2F888E4561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CF7E1370-EDCC-1644-8503-24080D3CF8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63C635D-7DB9-114D-B88E-FC6625899B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37AAA-9FE6-EB48-B34A-8F412D799510}" type="datetimeFigureOut">
              <a:rPr lang="ru-RU" smtClean="0"/>
              <a:t>01.09.2018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7080A44-5908-E340-8B34-A3AA300EC5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E7ABC04-454F-3341-A9EC-963A51BD5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564BAA-877E-3D46-940C-DCB40F790EC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573162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3A4C2858-BD9C-5540-9FD2-8F0504D5DBE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0F9C68A8-CD44-C34C-874A-805B1D8CD5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EC88249-74B9-C543-BFA7-FDC9B51CDE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37AAA-9FE6-EB48-B34A-8F412D799510}" type="datetimeFigureOut">
              <a:rPr lang="ru-RU" smtClean="0"/>
              <a:t>01.09.2018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743D33D-B40F-564A-A6C6-E9BA09C2A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9533218-7169-804F-96CA-156C4EBE2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564BAA-877E-3D46-940C-DCB40F790EC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406226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9790E58-24CD-2148-95B7-C54ABF1D6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31FCBCA-C463-3745-9E24-858DB7AE77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73B7E89-094F-7948-A387-500B204EB2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37AAA-9FE6-EB48-B34A-8F412D799510}" type="datetimeFigureOut">
              <a:rPr lang="ru-RU" smtClean="0"/>
              <a:t>01.09.2018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4981D03-83D2-9846-B8EE-1AE423000E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2B1327E-B937-A343-9F7C-8E5BBE4AD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564BAA-877E-3D46-940C-DCB40F790EC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33403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266BEC1-84B8-E046-B439-8C5BE55A08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3CBC734-5A89-1D4B-B597-709D8A6529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4F370F3-2E09-124F-B12B-B55215E568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37AAA-9FE6-EB48-B34A-8F412D799510}" type="datetimeFigureOut">
              <a:rPr lang="ru-RU" smtClean="0"/>
              <a:t>01.09.2018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77C46AB-BBFB-7442-948E-39A9AC4BE7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E3B8A21-EF38-E944-B4A7-DADE7DF88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564BAA-877E-3D46-940C-DCB40F790EC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412141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5776F4-5B0A-524B-B549-9075B51857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F5A5CA7-FA56-AE4D-92A9-D5F08FB2D5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2DC29EF3-A839-4345-ABBC-97D9784C63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430AC7E-DD0E-424A-9A59-6F967E1D12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37AAA-9FE6-EB48-B34A-8F412D799510}" type="datetimeFigureOut">
              <a:rPr lang="ru-RU" smtClean="0"/>
              <a:t>01.09.2018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A282420-82EE-774F-B71B-11B0F4BAAF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E1A7353-20F1-1942-826B-F12E4E210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564BAA-877E-3D46-940C-DCB40F790EC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980906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E4A0FB8-E543-4047-B33C-8976576329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DE12A5B-3C25-3E4C-94CE-EE92253591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8454760-D337-A546-968A-0F8F67E4BA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7620B060-9424-294F-AE32-450C7006B1B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FA4D9FF3-6C35-A841-9231-7CE90C96A8A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63577684-F200-4741-A41E-CD3769EACB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37AAA-9FE6-EB48-B34A-8F412D799510}" type="datetimeFigureOut">
              <a:rPr lang="ru-RU" smtClean="0"/>
              <a:t>01.09.2018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3CF907B1-29D4-CD42-91DD-91DDDFC404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27737A7B-887C-AC46-9005-625CAA89F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564BAA-877E-3D46-940C-DCB40F790EC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651248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2368124-F887-9E4E-B815-9CBBC3390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68E2AD07-1DDC-424E-B6B4-D0321F50F4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37AAA-9FE6-EB48-B34A-8F412D799510}" type="datetimeFigureOut">
              <a:rPr lang="ru-RU" smtClean="0"/>
              <a:t>01.09.2018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CAD01648-8ABD-8A4E-955E-B53B5A330F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EAFBAAAA-1245-4642-9006-EC1E8AA8C8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564BAA-877E-3D46-940C-DCB40F790EC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810150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1DC1345E-8F40-BB4E-AD39-BD0B866C57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37AAA-9FE6-EB48-B34A-8F412D799510}" type="datetimeFigureOut">
              <a:rPr lang="ru-RU" smtClean="0"/>
              <a:t>01.09.2018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660F3E0E-DFA9-FF47-B66D-23DE9739C8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2DC3314-9C7E-6C49-BC26-86251F4D2D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564BAA-877E-3D46-940C-DCB40F790EC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42179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2CE50F2-0F1B-E34A-8A23-325807C9AE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AE35E8B-4B21-124B-8148-F97ED31433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CDCB161-99BC-4C42-9F78-BE9F71F1F5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CC79F9E-42FA-1747-943C-0620121C9B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37AAA-9FE6-EB48-B34A-8F412D799510}" type="datetimeFigureOut">
              <a:rPr lang="ru-RU" smtClean="0"/>
              <a:t>01.09.2018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56AEC05-5B85-1E4B-BA45-B183B1A05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2CA2734-DEEB-0B43-8EC6-FEEC8A2F8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564BAA-877E-3D46-940C-DCB40F790EC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492848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4556794-3CA4-C248-A9BE-8641228CE0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B11AA0B4-0110-974C-84AC-B96783847A1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BB8FF48-B497-2C42-A5EF-91D2265EC2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D9CB6A4-E378-5A44-9CEB-222E9056CB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37AAA-9FE6-EB48-B34A-8F412D799510}" type="datetimeFigureOut">
              <a:rPr lang="ru-RU" smtClean="0"/>
              <a:t>01.09.2018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1D4DC0C-AABB-B043-A2F9-A3CC0E9670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0F330DC-5AB8-CF4B-BC57-C4CE6B8C39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564BAA-877E-3D46-940C-DCB40F790EC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760653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7E4CC9F-204B-D642-93A6-E29D10F591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DC56A8F-6257-5842-82CB-B2CEE4D268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B0C498D-1ABA-CC4F-B582-072AAA1C00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737AAA-9FE6-EB48-B34A-8F412D799510}" type="datetimeFigureOut">
              <a:rPr lang="ru-RU" smtClean="0"/>
              <a:t>01.09.2018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0AEC5CB-5853-0C4C-95B0-20C0E80406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460B82E-B886-A046-A920-40E9713E1A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564BAA-877E-3D46-940C-DCB40F790EC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547715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twitter.com/dan_abramov/status/981712092611989509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E7FD256-6AF6-9944-BF1B-5F865E7648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519706"/>
            <a:ext cx="9144000" cy="2387600"/>
          </a:xfrm>
        </p:spPr>
        <p:txBody>
          <a:bodyPr/>
          <a:lstStyle/>
          <a:p>
            <a:r>
              <a:rPr lang="en-US" dirty="0"/>
              <a:t>React lifecycle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2EBBCD5-3A4F-FC4C-A101-B582CD75D8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736" y="288180"/>
            <a:ext cx="4137284" cy="1231526"/>
          </a:xfrm>
          <a:prstGeom prst="rect">
            <a:avLst/>
          </a:prstGeom>
        </p:spPr>
      </p:pic>
      <p:sp>
        <p:nvSpPr>
          <p:cNvPr id="5" name="Подзаголовок 2">
            <a:extLst>
              <a:ext uri="{FF2B5EF4-FFF2-40B4-BE49-F238E27FC236}">
                <a16:creationId xmlns:a16="http://schemas.microsoft.com/office/drawing/2014/main" id="{468D2410-A07F-C14A-85A3-9DABBAB214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813893"/>
            <a:ext cx="9144000" cy="1655762"/>
          </a:xfrm>
        </p:spPr>
        <p:txBody>
          <a:bodyPr>
            <a:normAutofit lnSpcReduction="10000"/>
          </a:bodyPr>
          <a:lstStyle/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pPr algn="r"/>
            <a:r>
              <a:rPr lang="ru-RU" dirty="0"/>
              <a:t>Кирилл Матросов</a:t>
            </a:r>
          </a:p>
        </p:txBody>
      </p:sp>
    </p:spTree>
    <p:extLst>
      <p:ext uri="{BB962C8B-B14F-4D97-AF65-F5344CB8AC3E}">
        <p14:creationId xmlns:p14="http://schemas.microsoft.com/office/powerpoint/2010/main" val="26586103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EA3D49C-83F7-8949-B2BD-F71E0FE3B0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050" y="520700"/>
            <a:ext cx="10629900" cy="581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4895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AE1D822-7ADD-0B4A-BAC7-FBEA9CC03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47D8063-EDEA-7A42-960D-032C6988FC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580148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8BFFC55-0C0C-5144-B89C-C487EEC02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Полезные ссылки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04303A2-2E07-0D4D-B4DC-5E7EA7D13D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" dirty="0">
                <a:hlinkClick r:id="rId2"/>
              </a:rPr>
              <a:t>https://twitter.com/dan_abramov/status/981712092611989509</a:t>
            </a:r>
            <a:endParaRPr lang="en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67252941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536</TotalTime>
  <Words>19</Words>
  <Application>Microsoft Macintosh PowerPoint</Application>
  <PresentationFormat>Широкоэкранный</PresentationFormat>
  <Paragraphs>7</Paragraphs>
  <Slides>4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Тема Office</vt:lpstr>
      <vt:lpstr>React lifecycle</vt:lpstr>
      <vt:lpstr>Презентация PowerPoint</vt:lpstr>
      <vt:lpstr>Презентация PowerPoint</vt:lpstr>
      <vt:lpstr>Полезные ссылки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React’s Lifecycle</dc:title>
  <dc:creator>Kirill Matrosov</dc:creator>
  <cp:lastModifiedBy>Kirill Matrosov</cp:lastModifiedBy>
  <cp:revision>4</cp:revision>
  <dcterms:created xsi:type="dcterms:W3CDTF">2018-09-01T08:28:50Z</dcterms:created>
  <dcterms:modified xsi:type="dcterms:W3CDTF">2018-09-01T17:29:23Z</dcterms:modified>
</cp:coreProperties>
</file>